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63" r:id="rId5"/>
    <p:sldId id="262" r:id="rId6"/>
    <p:sldId id="264" r:id="rId7"/>
    <p:sldId id="259" r:id="rId8"/>
    <p:sldId id="265" r:id="rId9"/>
    <p:sldId id="260" r:id="rId10"/>
    <p:sldId id="266" r:id="rId11"/>
    <p:sldId id="26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46C2-5B17-4A22-B1DA-8CB853A21855}" v="39" dt="2020-02-27T19:38:23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 Honnet" userId="ac3230cb5e3b7945" providerId="LiveId" clId="{AB0546C2-5B17-4A22-B1DA-8CB853A21855}"/>
    <pc:docChg chg="undo custSel addSld modSld sldOrd">
      <pc:chgData name="Sullivan Honnet" userId="ac3230cb5e3b7945" providerId="LiveId" clId="{AB0546C2-5B17-4A22-B1DA-8CB853A21855}" dt="2020-02-27T19:38:53.821" v="95" actId="5793"/>
      <pc:docMkLst>
        <pc:docMk/>
      </pc:docMkLst>
      <pc:sldChg chg="modSp">
        <pc:chgData name="Sullivan Honnet" userId="ac3230cb5e3b7945" providerId="LiveId" clId="{AB0546C2-5B17-4A22-B1DA-8CB853A21855}" dt="2020-02-27T19:30:25.831" v="31" actId="14233"/>
        <pc:sldMkLst>
          <pc:docMk/>
          <pc:sldMk cId="869103452" sldId="259"/>
        </pc:sldMkLst>
        <pc:graphicFrameChg chg="mod">
          <ac:chgData name="Sullivan Honnet" userId="ac3230cb5e3b7945" providerId="LiveId" clId="{AB0546C2-5B17-4A22-B1DA-8CB853A21855}" dt="2020-02-27T19:30:25.831" v="31" actId="14233"/>
          <ac:graphicFrameMkLst>
            <pc:docMk/>
            <pc:sldMk cId="869103452" sldId="259"/>
            <ac:graphicFrameMk id="5" creationId="{6A12639C-7CE1-4157-A85F-4B7B05739DF7}"/>
          </ac:graphicFrameMkLst>
        </pc:graphicFrameChg>
      </pc:sldChg>
      <pc:sldChg chg="modSp">
        <pc:chgData name="Sullivan Honnet" userId="ac3230cb5e3b7945" providerId="LiveId" clId="{AB0546C2-5B17-4A22-B1DA-8CB853A21855}" dt="2020-02-27T19:30:51.702" v="34" actId="14233"/>
        <pc:sldMkLst>
          <pc:docMk/>
          <pc:sldMk cId="3449007874" sldId="260"/>
        </pc:sldMkLst>
        <pc:graphicFrameChg chg="mod">
          <ac:chgData name="Sullivan Honnet" userId="ac3230cb5e3b7945" providerId="LiveId" clId="{AB0546C2-5B17-4A22-B1DA-8CB853A21855}" dt="2020-02-27T19:30:51.702" v="34" actId="14233"/>
          <ac:graphicFrameMkLst>
            <pc:docMk/>
            <pc:sldMk cId="3449007874" sldId="260"/>
            <ac:graphicFrameMk id="5" creationId="{471E41BE-1B2D-4A41-8175-67AED043DFBD}"/>
          </ac:graphicFrameMkLst>
        </pc:graphicFrameChg>
      </pc:sldChg>
      <pc:sldChg chg="addSp delSp modSp">
        <pc:chgData name="Sullivan Honnet" userId="ac3230cb5e3b7945" providerId="LiveId" clId="{AB0546C2-5B17-4A22-B1DA-8CB853A21855}" dt="2020-02-27T19:30:00.745" v="30" actId="14233"/>
        <pc:sldMkLst>
          <pc:docMk/>
          <pc:sldMk cId="3313259214" sldId="263"/>
        </pc:sldMkLst>
        <pc:spChg chg="mod">
          <ac:chgData name="Sullivan Honnet" userId="ac3230cb5e3b7945" providerId="LiveId" clId="{AB0546C2-5B17-4A22-B1DA-8CB853A21855}" dt="2020-02-27T19:29:08.594" v="20" actId="1076"/>
          <ac:spMkLst>
            <pc:docMk/>
            <pc:sldMk cId="3313259214" sldId="263"/>
            <ac:spMk id="2" creationId="{952B04AD-B5AD-43A7-8AAF-B10F2A42BB1B}"/>
          </ac:spMkLst>
        </pc:spChg>
        <pc:spChg chg="add del mod">
          <ac:chgData name="Sullivan Honnet" userId="ac3230cb5e3b7945" providerId="LiveId" clId="{AB0546C2-5B17-4A22-B1DA-8CB853A21855}" dt="2020-02-27T19:29:24.821" v="23" actId="478"/>
          <ac:spMkLst>
            <pc:docMk/>
            <pc:sldMk cId="3313259214" sldId="263"/>
            <ac:spMk id="3" creationId="{1F326939-FC92-4D56-BDC3-9A31905494AD}"/>
          </ac:spMkLst>
        </pc:spChg>
        <pc:spChg chg="add del mod">
          <ac:chgData name="Sullivan Honnet" userId="ac3230cb5e3b7945" providerId="LiveId" clId="{AB0546C2-5B17-4A22-B1DA-8CB853A21855}" dt="2020-02-27T19:29:27.552" v="25" actId="478"/>
          <ac:spMkLst>
            <pc:docMk/>
            <pc:sldMk cId="3313259214" sldId="263"/>
            <ac:spMk id="4" creationId="{4577942A-2DD7-41C0-A690-4A78E0F2CC21}"/>
          </ac:spMkLst>
        </pc:spChg>
        <pc:graphicFrameChg chg="add del mod">
          <ac:chgData name="Sullivan Honnet" userId="ac3230cb5e3b7945" providerId="LiveId" clId="{AB0546C2-5B17-4A22-B1DA-8CB853A21855}" dt="2020-02-27T19:30:00.745" v="30" actId="14233"/>
          <ac:graphicFrameMkLst>
            <pc:docMk/>
            <pc:sldMk cId="3313259214" sldId="263"/>
            <ac:graphicFrameMk id="5" creationId="{C34D4CDF-1056-4722-A078-9E259BDE8345}"/>
          </ac:graphicFrameMkLst>
        </pc:graphicFrameChg>
      </pc:sldChg>
      <pc:sldChg chg="modSp add ord">
        <pc:chgData name="Sullivan Honnet" userId="ac3230cb5e3b7945" providerId="LiveId" clId="{AB0546C2-5B17-4A22-B1DA-8CB853A21855}" dt="2020-02-27T19:38:15.353" v="58" actId="20577"/>
        <pc:sldMkLst>
          <pc:docMk/>
          <pc:sldMk cId="1904063731" sldId="264"/>
        </pc:sldMkLst>
        <pc:spChg chg="mod">
          <ac:chgData name="Sullivan Honnet" userId="ac3230cb5e3b7945" providerId="LiveId" clId="{AB0546C2-5B17-4A22-B1DA-8CB853A21855}" dt="2020-02-27T19:38:15.353" v="58" actId="20577"/>
          <ac:spMkLst>
            <pc:docMk/>
            <pc:sldMk cId="1904063731" sldId="264"/>
            <ac:spMk id="2" creationId="{22188B84-EA6E-4B25-ABF1-3013B3FAD714}"/>
          </ac:spMkLst>
        </pc:spChg>
      </pc:sldChg>
      <pc:sldChg chg="modSp add">
        <pc:chgData name="Sullivan Honnet" userId="ac3230cb5e3b7945" providerId="LiveId" clId="{AB0546C2-5B17-4A22-B1DA-8CB853A21855}" dt="2020-02-27T19:38:53.821" v="95" actId="5793"/>
        <pc:sldMkLst>
          <pc:docMk/>
          <pc:sldMk cId="1309786984" sldId="265"/>
        </pc:sldMkLst>
        <pc:spChg chg="mod">
          <ac:chgData name="Sullivan Honnet" userId="ac3230cb5e3b7945" providerId="LiveId" clId="{AB0546C2-5B17-4A22-B1DA-8CB853A21855}" dt="2020-02-27T19:38:46.063" v="90" actId="20577"/>
          <ac:spMkLst>
            <pc:docMk/>
            <pc:sldMk cId="1309786984" sldId="265"/>
            <ac:spMk id="2" creationId="{6CA4D300-3E89-4ED8-BA92-FE50B64A7713}"/>
          </ac:spMkLst>
        </pc:spChg>
        <pc:spChg chg="mod">
          <ac:chgData name="Sullivan Honnet" userId="ac3230cb5e3b7945" providerId="LiveId" clId="{AB0546C2-5B17-4A22-B1DA-8CB853A21855}" dt="2020-02-27T19:38:53.821" v="95" actId="5793"/>
          <ac:spMkLst>
            <pc:docMk/>
            <pc:sldMk cId="1309786984" sldId="265"/>
            <ac:spMk id="3" creationId="{284E3B1D-2DB6-46BA-9BA1-D34312CFCC9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26.png"/><Relationship Id="rId6" Type="http://schemas.openxmlformats.org/officeDocument/2006/relationships/image" Target="../media/image24.svg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Casque de VR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Clavier-souris</a:t>
          </a:r>
          <a:endParaRPr lang="en-US" dirty="0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0" presStyleCnt="2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chine à écrire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CEE05C-11EC-4AD2-997D-0A9602FE1850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0" destOrd="0" parTransId="{9378BDDD-760E-4853-A91F-E977D3796A53}" sibTransId="{98C5760F-0D6F-4C70-A24A-0468DCF26B48}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FC722E9C-294E-4B5E-ACAB-BA9B9EFDD5F1}" type="presOf" srcId="{301978D8-76B2-4A74-AAAB-6077A625F545}" destId="{F4FC696A-D7B1-4AC5-A9E4-ABBD3D48CBB7}" srcOrd="0" destOrd="0" presId="urn:microsoft.com/office/officeart/2018/5/layout/IconLeafLabelList"/>
    <dgm:cxn modelId="{4F4FFAB9-B7F8-498D-AC90-9B4C65F830D5}" srcId="{E29B6A6E-75B9-4312-9477-174F67F82038}" destId="{826DCFC3-DE85-41BF-B3AD-66CD7C03AB73}" srcOrd="1" destOrd="0" parTransId="{7DAEF273-A0A3-4233-A722-90A282131AC6}" sibTransId="{FAE21208-BCDD-464A-87D3-BB3EDC2D1A6D}"/>
    <dgm:cxn modelId="{BDB30580-B9B7-44A8-B2A2-40A7851616BA}" type="presParOf" srcId="{7CA995C8-A8B0-4A04-A333-A5B55CB26B84}" destId="{1EB104E3-A885-45C6-BD7C-B4A890988E65}" srcOrd="0" destOrd="0" presId="urn:microsoft.com/office/officeart/2018/5/layout/IconLeafLabelList"/>
    <dgm:cxn modelId="{EBDECC48-BF84-44B7-93A3-ECD73CAFB1AF}" type="presParOf" srcId="{1EB104E3-A885-45C6-BD7C-B4A890988E65}" destId="{9FFA8FF6-DE62-435E-BEEA-0EDD540F3395}" srcOrd="0" destOrd="0" presId="urn:microsoft.com/office/officeart/2018/5/layout/IconLeafLabelList"/>
    <dgm:cxn modelId="{DBF367C0-6ED1-440F-A93C-482F11636435}" type="presParOf" srcId="{1EB104E3-A885-45C6-BD7C-B4A890988E65}" destId="{B255F5DD-A180-4262-BC37-F831E9C43D79}" srcOrd="1" destOrd="0" presId="urn:microsoft.com/office/officeart/2018/5/layout/IconLeafLabelList"/>
    <dgm:cxn modelId="{0B802E5F-6BA6-47CF-BD74-84AB791DE23B}" type="presParOf" srcId="{1EB104E3-A885-45C6-BD7C-B4A890988E65}" destId="{A29D10BA-746C-462A-A7F1-82B9F90FA315}" srcOrd="2" destOrd="0" presId="urn:microsoft.com/office/officeart/2018/5/layout/IconLeafLabelList"/>
    <dgm:cxn modelId="{BDF246E9-B646-4189-A9D7-7D1913722B3A}" type="presParOf" srcId="{1EB104E3-A885-45C6-BD7C-B4A890988E65}" destId="{F4FC696A-D7B1-4AC5-A9E4-ABBD3D48CBB7}" srcOrd="3" destOrd="0" presId="urn:microsoft.com/office/officeart/2018/5/layout/IconLeafLabelList"/>
    <dgm:cxn modelId="{94A31532-D2D3-4FD7-93A5-39E40A35D1EB}" type="presParOf" srcId="{7CA995C8-A8B0-4A04-A333-A5B55CB26B84}" destId="{94C6A704-EE12-4101-B3A0-4CFF1089316C}" srcOrd="1" destOrd="0" presId="urn:microsoft.com/office/officeart/2018/5/layout/IconLeafLabelList"/>
    <dgm:cxn modelId="{BAC0412D-EF2A-4D20-8C6A-DEC022822AE8}" type="presParOf" srcId="{7CA995C8-A8B0-4A04-A333-A5B55CB26B84}" destId="{926AF025-835B-4125-BCC1-5FA860139060}" srcOrd="2" destOrd="0" presId="urn:microsoft.com/office/officeart/2018/5/layout/IconLeafLabelList"/>
    <dgm:cxn modelId="{0A7AD986-77F4-4977-8FB9-1B3D49EDFAAC}" type="presParOf" srcId="{926AF025-835B-4125-BCC1-5FA860139060}" destId="{86B266BA-9C7C-467B-BD56-482619A38257}" srcOrd="0" destOrd="0" presId="urn:microsoft.com/office/officeart/2018/5/layout/IconLeafLabelList"/>
    <dgm:cxn modelId="{85838DAB-6C41-4129-A654-F1D4D7421531}" type="presParOf" srcId="{926AF025-835B-4125-BCC1-5FA860139060}" destId="{943DF36E-D341-4482-8F97-492A6770B2E2}" srcOrd="1" destOrd="0" presId="urn:microsoft.com/office/officeart/2018/5/layout/IconLeafLabelList"/>
    <dgm:cxn modelId="{1B1F2F62-B4A3-4C30-B6DF-B196B002C85A}" type="presParOf" srcId="{926AF025-835B-4125-BCC1-5FA860139060}" destId="{7ECD6E2F-ACAE-4D64-BFED-9A59D10C5364}" srcOrd="2" destOrd="0" presId="urn:microsoft.com/office/officeart/2018/5/layout/IconLeafLabelList"/>
    <dgm:cxn modelId="{336B6394-DC19-4558-AB89-8BBB897F5D6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r>
            <a:rPr lang="fr-FR"/>
            <a:t>Scripts générant les données</a:t>
          </a:r>
          <a:endParaRPr lang="en-US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r>
            <a:rPr lang="fr-FR"/>
            <a:t>Données stockées sous format txt</a:t>
          </a:r>
          <a:endParaRPr lang="en-US"/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r>
            <a:rPr lang="fr-FR"/>
            <a:t>Chargement des données par Unity</a:t>
          </a:r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r>
            <a:rPr lang="fr-FR"/>
            <a:t>Aucun calcul à l’exécution </a:t>
          </a:r>
          <a:endParaRPr lang="en-US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0" presStyleCnt="4"/>
      <dgm:spPr/>
    </dgm:pt>
    <dgm:pt modelId="{8A6BAD96-79EA-42B6-BCA0-789DE6FA1939}" type="pres">
      <dgm:prSet presAssocID="{A9C1196C-F776-49A2-B788-7E63B8DA3A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0" presStyleCnt="4">
        <dgm:presLayoutVars>
          <dgm:chMax val="0"/>
          <dgm:chPref val="0"/>
        </dgm:presLayoutVars>
      </dgm:prSet>
      <dgm:spPr/>
    </dgm:pt>
    <dgm:pt modelId="{3CCF4470-5C83-4B44-A5DE-436DEFAAB5FE}" type="pres">
      <dgm:prSet presAssocID="{A641D037-7216-4690-9284-B8EDD2BC83A8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1" presStyleCnt="4"/>
      <dgm:spPr/>
    </dgm:pt>
    <dgm:pt modelId="{5612D041-86F4-473D-B761-4A8FBA86C391}" type="pres">
      <dgm:prSet presAssocID="{0649A7B9-E1E6-407C-A92B-3C353ECAD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1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2" presStyleCnt="4"/>
      <dgm:spPr/>
    </dgm:pt>
    <dgm:pt modelId="{BC995F96-4B46-4D8C-87FA-D744784F16F8}" type="pres">
      <dgm:prSet presAssocID="{74B6CFC3-5C53-47AA-B96C-8B7C8CB624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2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3" presStyleCnt="4"/>
      <dgm:spPr/>
    </dgm:pt>
    <dgm:pt modelId="{230920BB-FB0A-4CF1-B08D-9BEEEFA0CA1A}" type="pres">
      <dgm:prSet presAssocID="{346EBE6D-B403-40B8-B776-7375C4969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A92504-B1EA-4CF2-874C-39C13A038F21}" type="presOf" srcId="{74B6CFC3-5C53-47AA-B96C-8B7C8CB62479}" destId="{62FE2D1E-92B5-43BA-ADC9-44EF532FA7F3}" srcOrd="0" destOrd="0" presId="urn:microsoft.com/office/officeart/2018/2/layout/IconVerticalSolidList"/>
    <dgm:cxn modelId="{A5535906-F000-49C4-926F-108E55925A4C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2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0" destOrd="0" parTransId="{F9CE6741-E165-4426-ACD3-F7C7334BB55A}" sibTransId="{A641D037-7216-4690-9284-B8EDD2BC83A8}"/>
    <dgm:cxn modelId="{0A332659-8B58-4F56-AC9C-97A8FD425D22}" type="presOf" srcId="{0649A7B9-E1E6-407C-A92B-3C353ECADCF9}" destId="{3E43580E-0A4C-4E36-A191-2F28189DFFFE}" srcOrd="0" destOrd="0" presId="urn:microsoft.com/office/officeart/2018/2/layout/IconVerticalSolidList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1" destOrd="0" parTransId="{20D5A92F-1B32-41C1-9F7A-F0E16FF707AF}" sibTransId="{631A9B47-35E3-477D-BB39-DC89225C8D72}"/>
    <dgm:cxn modelId="{72BE98CE-D798-44EA-AF86-4FA06EF853BD}" srcId="{67495FD0-1635-437A-B8D2-86B66960A7E4}" destId="{346EBE6D-B403-40B8-B776-7375C4969A60}" srcOrd="3" destOrd="0" parTransId="{C2CCF41F-B36E-40CF-8E90-1C0A3958D9F2}" sibTransId="{A01996D1-4CA5-40B4-91D4-B00E923D9EBA}"/>
    <dgm:cxn modelId="{8CEC6EF3-208D-4E0C-B23B-BBD30ECD73F3}" type="presOf" srcId="{A9C1196C-F776-49A2-B788-7E63B8DA3AB7}" destId="{31BCB9DD-3D72-4238-B9CA-267EB56426A1}" srcOrd="0" destOrd="0" presId="urn:microsoft.com/office/officeart/2018/2/layout/IconVerticalSolidList"/>
    <dgm:cxn modelId="{CF0A9B15-7FD3-476D-B41C-98CFC5F92685}" type="presParOf" srcId="{54D98C76-7D72-419C-B930-EC792CA0CE51}" destId="{D457D9CB-EEFD-4768-98EC-557D70BE3185}" srcOrd="0" destOrd="0" presId="urn:microsoft.com/office/officeart/2018/2/layout/IconVerticalSolidList"/>
    <dgm:cxn modelId="{9F323AD2-4863-4BEE-9169-14458C57E004}" type="presParOf" srcId="{D457D9CB-EEFD-4768-98EC-557D70BE3185}" destId="{1A18D5D3-DD85-4A24-9422-93BBEFDFCFAA}" srcOrd="0" destOrd="0" presId="urn:microsoft.com/office/officeart/2018/2/layout/IconVerticalSolidList"/>
    <dgm:cxn modelId="{17575F9A-A7C2-49E3-83C9-68A6C1231365}" type="presParOf" srcId="{D457D9CB-EEFD-4768-98EC-557D70BE3185}" destId="{8A6BAD96-79EA-42B6-BCA0-789DE6FA1939}" srcOrd="1" destOrd="0" presId="urn:microsoft.com/office/officeart/2018/2/layout/IconVerticalSolidList"/>
    <dgm:cxn modelId="{9CAD3543-9541-4B6B-9338-51C053500785}" type="presParOf" srcId="{D457D9CB-EEFD-4768-98EC-557D70BE3185}" destId="{D11E87F5-C393-462F-9939-4C10A660B646}" srcOrd="2" destOrd="0" presId="urn:microsoft.com/office/officeart/2018/2/layout/IconVerticalSolidList"/>
    <dgm:cxn modelId="{78A07DFA-3B52-4C90-9139-ACB0BF1EC9D6}" type="presParOf" srcId="{D457D9CB-EEFD-4768-98EC-557D70BE3185}" destId="{31BCB9DD-3D72-4238-B9CA-267EB56426A1}" srcOrd="3" destOrd="0" presId="urn:microsoft.com/office/officeart/2018/2/layout/IconVerticalSolidList"/>
    <dgm:cxn modelId="{B4B25610-729B-4842-87CA-2E5AC7A6555A}" type="presParOf" srcId="{54D98C76-7D72-419C-B930-EC792CA0CE51}" destId="{3CCF4470-5C83-4B44-A5DE-436DEFAAB5FE}" srcOrd="1" destOrd="0" presId="urn:microsoft.com/office/officeart/2018/2/layout/IconVerticalSolidList"/>
    <dgm:cxn modelId="{A3796821-FD8A-425E-8DA7-01724F6EEA4B}" type="presParOf" srcId="{54D98C76-7D72-419C-B930-EC792CA0CE51}" destId="{70874B8E-E5B1-4518-92D6-C36642D766A8}" srcOrd="2" destOrd="0" presId="urn:microsoft.com/office/officeart/2018/2/layout/IconVerticalSolidList"/>
    <dgm:cxn modelId="{AEFDE7C1-1CA9-4ECE-A96C-6F42A7C759EA}" type="presParOf" srcId="{70874B8E-E5B1-4518-92D6-C36642D766A8}" destId="{77ED785A-E70F-40F6-9BBD-C295521998E5}" srcOrd="0" destOrd="0" presId="urn:microsoft.com/office/officeart/2018/2/layout/IconVerticalSolidList"/>
    <dgm:cxn modelId="{533FFFC6-2A79-49D2-ACE7-032076DD4318}" type="presParOf" srcId="{70874B8E-E5B1-4518-92D6-C36642D766A8}" destId="{5612D041-86F4-473D-B761-4A8FBA86C391}" srcOrd="1" destOrd="0" presId="urn:microsoft.com/office/officeart/2018/2/layout/IconVerticalSolidList"/>
    <dgm:cxn modelId="{FAF22B27-2615-470C-9393-AA6A54F438EB}" type="presParOf" srcId="{70874B8E-E5B1-4518-92D6-C36642D766A8}" destId="{A05F5614-C925-4205-A6D0-8B249130C7F6}" srcOrd="2" destOrd="0" presId="urn:microsoft.com/office/officeart/2018/2/layout/IconVerticalSolidList"/>
    <dgm:cxn modelId="{2FD948A8-96C1-4599-956D-AAE198BCF59F}" type="presParOf" srcId="{70874B8E-E5B1-4518-92D6-C36642D766A8}" destId="{3E43580E-0A4C-4E36-A191-2F28189DFFFE}" srcOrd="3" destOrd="0" presId="urn:microsoft.com/office/officeart/2018/2/layout/IconVerticalSolidList"/>
    <dgm:cxn modelId="{029471C3-F6A8-4459-BB5F-2284F55D843A}" type="presParOf" srcId="{54D98C76-7D72-419C-B930-EC792CA0CE51}" destId="{334B1EA3-8564-452C-B10E-FBAB098C2BD9}" srcOrd="3" destOrd="0" presId="urn:microsoft.com/office/officeart/2018/2/layout/IconVerticalSolidList"/>
    <dgm:cxn modelId="{FFD9AB39-ABB1-48EB-B209-AFE075D1EF1D}" type="presParOf" srcId="{54D98C76-7D72-419C-B930-EC792CA0CE51}" destId="{14E9B732-9060-4ADD-853C-BDDDB82AE039}" srcOrd="4" destOrd="0" presId="urn:microsoft.com/office/officeart/2018/2/layout/IconVerticalSolidList"/>
    <dgm:cxn modelId="{4715EFBE-46FC-4565-8FFE-1D94F4D545EA}" type="presParOf" srcId="{14E9B732-9060-4ADD-853C-BDDDB82AE039}" destId="{CEC7EC82-CAB4-42CE-85F0-255972D9C0A9}" srcOrd="0" destOrd="0" presId="urn:microsoft.com/office/officeart/2018/2/layout/IconVerticalSolidList"/>
    <dgm:cxn modelId="{8F0AE915-62C4-4492-8126-FEBF2A5B2832}" type="presParOf" srcId="{14E9B732-9060-4ADD-853C-BDDDB82AE039}" destId="{BC995F96-4B46-4D8C-87FA-D744784F16F8}" srcOrd="1" destOrd="0" presId="urn:microsoft.com/office/officeart/2018/2/layout/IconVerticalSolidList"/>
    <dgm:cxn modelId="{DEC18A11-49C2-4913-A92D-D87F56A7CC08}" type="presParOf" srcId="{14E9B732-9060-4ADD-853C-BDDDB82AE039}" destId="{0E935ECF-DF5E-45CF-AA01-59DEB812FD16}" srcOrd="2" destOrd="0" presId="urn:microsoft.com/office/officeart/2018/2/layout/IconVerticalSolidList"/>
    <dgm:cxn modelId="{67EF7131-3DC3-41B9-8D8C-8F9AE667816E}" type="presParOf" srcId="{14E9B732-9060-4ADD-853C-BDDDB82AE039}" destId="{62FE2D1E-92B5-43BA-ADC9-44EF532FA7F3}" srcOrd="3" destOrd="0" presId="urn:microsoft.com/office/officeart/2018/2/layout/IconVerticalSolidList"/>
    <dgm:cxn modelId="{CA4EA879-CD2B-400A-BEE8-504E7DBC6ACE}" type="presParOf" srcId="{54D98C76-7D72-419C-B930-EC792CA0CE51}" destId="{AEDDEA91-220F-4040-A29E-5C9C7C34F658}" srcOrd="5" destOrd="0" presId="urn:microsoft.com/office/officeart/2018/2/layout/IconVerticalSolidList"/>
    <dgm:cxn modelId="{920D383A-B8CA-4065-9F70-1FE579ACC704}" type="presParOf" srcId="{54D98C76-7D72-419C-B930-EC792CA0CE51}" destId="{42D1C844-9409-421F-9585-E993EC0A0BA3}" srcOrd="6" destOrd="0" presId="urn:microsoft.com/office/officeart/2018/2/layout/IconVerticalSolidList"/>
    <dgm:cxn modelId="{BE261AAB-B323-4DFA-B676-1DBAE9D5ADFE}" type="presParOf" srcId="{42D1C844-9409-421F-9585-E993EC0A0BA3}" destId="{E6FD9A13-0AF0-4029-8D0F-EFF11C8B0CFD}" srcOrd="0" destOrd="0" presId="urn:microsoft.com/office/officeart/2018/2/layout/IconVerticalSolidList"/>
    <dgm:cxn modelId="{266D1461-6C54-4C14-9905-49D32201D5F9}" type="presParOf" srcId="{42D1C844-9409-421F-9585-E993EC0A0BA3}" destId="{230920BB-FB0A-4CF1-B08D-9BEEEFA0CA1A}" srcOrd="1" destOrd="0" presId="urn:microsoft.com/office/officeart/2018/2/layout/IconVerticalSolidList"/>
    <dgm:cxn modelId="{157422D4-3F82-44C1-A38D-C61E75DA7396}" type="presParOf" srcId="{42D1C844-9409-421F-9585-E993EC0A0BA3}" destId="{150D9332-15C0-4A2B-AA33-26DF7408F7E3}" srcOrd="2" destOrd="0" presId="urn:microsoft.com/office/officeart/2018/2/layout/IconVerticalSolidList"/>
    <dgm:cxn modelId="{3C90219E-73AD-4BD4-B69D-E02E08F5520F}" type="presParOf" srcId="{42D1C844-9409-421F-9585-E993EC0A0BA3}" destId="{A90A7020-A925-41C0-8CF6-02BAC653F8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2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95205A4A-A542-47CC-A333-2E7D3BD0661E}" destId="{18AE5A2D-4766-4B5D-8547-406C45D13343}" srcOrd="0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E7BCBD-CA3F-4B49-8860-242849D6DDF6}">
      <dgm:prSet/>
      <dgm:spPr/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0" presStyleCnt="2"/>
      <dgm:spPr/>
    </dgm:pt>
    <dgm:pt modelId="{138C2F33-7BD1-4925-8783-17C39E9C40BB}" type="pres">
      <dgm:prSet presAssocID="{210DAC4B-CE93-485E-B93D-1B413C7BE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0" presStyleCnt="2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1" presStyleCnt="2"/>
      <dgm:spPr/>
    </dgm:pt>
    <dgm:pt modelId="{52D354E0-FDA7-4A09-B1A9-FEA713606161}" type="pres">
      <dgm:prSet presAssocID="{546CE982-59BA-4F27-B1BD-A6B80722D2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53C21E-67B5-4372-B4DB-2E0BDD2478D9}" type="presOf" srcId="{923639B8-2B41-4427-8144-745A0AFA72FF}" destId="{2BB65607-2059-433D-9165-0FA7BEDB91CD}" srcOrd="0" destOrd="0" presId="urn:microsoft.com/office/officeart/2018/2/layout/IconCircleList"/>
    <dgm:cxn modelId="{285A2263-3EFB-43E7-8844-66C819F8ACD9}" type="presOf" srcId="{546CE982-59BA-4F27-B1BD-A6B80722D2CD}" destId="{2A80E23B-6827-4BB8-852A-D47894AC88CC}" srcOrd="0" destOrd="0" presId="urn:microsoft.com/office/officeart/2018/2/layout/IconCircleList"/>
    <dgm:cxn modelId="{D4A5F471-1341-4494-92FB-D2FE392747B1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210DAC4B-CE93-485E-B93D-1B413C7BE803}" destId="{670641A4-0A50-4B4E-B930-E521A4050AE6}" srcOrd="1" destOrd="0" parTransId="{9726443F-2C01-4C9E-BD04-02E26F74F4B2}" sibTransId="{0FACD0F4-655C-412F-B3BC-DB6D896E9A0A}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863CC3B9-E8F2-439B-88C0-2DCB61D42D7C}" srcId="{210DAC4B-CE93-485E-B93D-1B413C7BE803}" destId="{DCE7BCBD-CA3F-4B49-8860-242849D6DDF6}" srcOrd="0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0" destOrd="0" parTransId="{6F9CAE33-444E-4DC5-9000-FA3A632CA71D}" sibTransId="{923639B8-2B41-4427-8144-745A0AFA72FF}"/>
    <dgm:cxn modelId="{1A6204EB-DDB2-4F84-9F9C-01C9441051FC}" srcId="{36644748-C598-4E2C-BC62-5ED95ECC9339}" destId="{546CE982-59BA-4F27-B1BD-A6B80722D2CD}" srcOrd="1" destOrd="0" parTransId="{80CD0EE0-3B85-4809-B3C1-04C461D05483}" sibTransId="{9287FCD9-63EE-4A69-91E1-20DDC50E85B1}"/>
    <dgm:cxn modelId="{2E996467-529F-4123-B84B-1D7C356A58FF}" type="presParOf" srcId="{F679AD9F-6F0C-45A1-A995-0C2C31C7F869}" destId="{82BF44B3-E13F-425E-A808-68C1D240292C}" srcOrd="0" destOrd="0" presId="urn:microsoft.com/office/officeart/2018/2/layout/IconCircleList"/>
    <dgm:cxn modelId="{A3EEABE9-4FBD-41AA-BD09-E5B5D0BA897D}" type="presParOf" srcId="{82BF44B3-E13F-425E-A808-68C1D240292C}" destId="{256F7F0D-15EA-4F25-8359-198DBC3AEC3E}" srcOrd="0" destOrd="0" presId="urn:microsoft.com/office/officeart/2018/2/layout/IconCircleList"/>
    <dgm:cxn modelId="{CA76D7CE-6549-4CEA-9EFF-158BE2158DF7}" type="presParOf" srcId="{256F7F0D-15EA-4F25-8359-198DBC3AEC3E}" destId="{C607EF4E-2E02-41FA-BCAE-65E0DBB64232}" srcOrd="0" destOrd="0" presId="urn:microsoft.com/office/officeart/2018/2/layout/IconCircleList"/>
    <dgm:cxn modelId="{A415FA1B-E2D7-4F34-95E8-BE6954CA209B}" type="presParOf" srcId="{256F7F0D-15EA-4F25-8359-198DBC3AEC3E}" destId="{138C2F33-7BD1-4925-8783-17C39E9C40BB}" srcOrd="1" destOrd="0" presId="urn:microsoft.com/office/officeart/2018/2/layout/IconCircleList"/>
    <dgm:cxn modelId="{FCA4259F-3FB2-453E-BB42-96D2C44AD0C1}" type="presParOf" srcId="{256F7F0D-15EA-4F25-8359-198DBC3AEC3E}" destId="{818CC795-41A5-43E8-878D-A2D1402DA384}" srcOrd="2" destOrd="0" presId="urn:microsoft.com/office/officeart/2018/2/layout/IconCircleList"/>
    <dgm:cxn modelId="{13E5E77C-8467-4262-A4EB-F830A16A9A3B}" type="presParOf" srcId="{256F7F0D-15EA-4F25-8359-198DBC3AEC3E}" destId="{150F7FC5-6FFA-485D-AB8D-C2548BA07381}" srcOrd="3" destOrd="0" presId="urn:microsoft.com/office/officeart/2018/2/layout/IconCircleList"/>
    <dgm:cxn modelId="{5218E21B-036D-47D5-A0EF-50DCB108337E}" type="presParOf" srcId="{82BF44B3-E13F-425E-A808-68C1D240292C}" destId="{2BB65607-2059-433D-9165-0FA7BEDB91CD}" srcOrd="1" destOrd="0" presId="urn:microsoft.com/office/officeart/2018/2/layout/IconCircleList"/>
    <dgm:cxn modelId="{F2C3C741-B1FD-4318-B56C-72FDE3249EC2}" type="presParOf" srcId="{82BF44B3-E13F-425E-A808-68C1D240292C}" destId="{A179EB63-5148-427C-9719-AF84D60FFB70}" srcOrd="2" destOrd="0" presId="urn:microsoft.com/office/officeart/2018/2/layout/IconCircleList"/>
    <dgm:cxn modelId="{0584CE33-F813-4BDF-8207-5791745618B6}" type="presParOf" srcId="{A179EB63-5148-427C-9719-AF84D60FFB70}" destId="{900D1448-4E7C-4F7B-97ED-74134D8B9ED1}" srcOrd="0" destOrd="0" presId="urn:microsoft.com/office/officeart/2018/2/layout/IconCircleList"/>
    <dgm:cxn modelId="{FB82C146-1FF8-40C6-ADB0-25FD89FF1BFB}" type="presParOf" srcId="{A179EB63-5148-427C-9719-AF84D60FFB70}" destId="{52D354E0-FDA7-4A09-B1A9-FEA713606161}" srcOrd="1" destOrd="0" presId="urn:microsoft.com/office/officeart/2018/2/layout/IconCircleList"/>
    <dgm:cxn modelId="{1B2B4176-9E3C-4E29-812B-780BF33B9FB4}" type="presParOf" srcId="{A179EB63-5148-427C-9719-AF84D60FFB70}" destId="{B286E0B9-0805-4176-B2F3-2597C7FD6EA0}" srcOrd="2" destOrd="0" presId="urn:microsoft.com/office/officeart/2018/2/layout/IconCircleList"/>
    <dgm:cxn modelId="{7F7B5C51-760F-4B6B-A461-D2B3E5F16355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0AC9E8-2553-4DE5-9082-CBF5C875DE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966C985-0BF9-4715-9669-088FB63822EC}">
      <dgm:prSet/>
      <dgm:spPr/>
      <dgm:t>
        <a:bodyPr/>
        <a:lstStyle/>
        <a:p>
          <a:r>
            <a:rPr lang="fr-FR"/>
            <a:t>Changement de fenêtres</a:t>
          </a:r>
          <a:endParaRPr lang="en-US"/>
        </a:p>
      </dgm:t>
    </dgm:pt>
    <dgm:pt modelId="{187F852B-2B58-415F-8441-BE621C14E8E9}" type="parTrans" cxnId="{60E639C0-6B4A-48A8-89CE-700E2EA29C26}">
      <dgm:prSet/>
      <dgm:spPr/>
      <dgm:t>
        <a:bodyPr/>
        <a:lstStyle/>
        <a:p>
          <a:endParaRPr lang="en-US"/>
        </a:p>
      </dgm:t>
    </dgm:pt>
    <dgm:pt modelId="{C9C3E42F-AB06-4E76-B929-58DE0CBBE452}" type="sibTrans" cxnId="{60E639C0-6B4A-48A8-89CE-700E2EA29C26}">
      <dgm:prSet/>
      <dgm:spPr/>
      <dgm:t>
        <a:bodyPr/>
        <a:lstStyle/>
        <a:p>
          <a:endParaRPr lang="en-US"/>
        </a:p>
      </dgm:t>
    </dgm:pt>
    <dgm:pt modelId="{6485D251-5414-4F02-946F-24F557F03C44}">
      <dgm:prSet/>
      <dgm:spPr/>
      <dgm:t>
        <a:bodyPr/>
        <a:lstStyle/>
        <a:p>
          <a:r>
            <a:rPr lang="fr-FR"/>
            <a:t>Sélection de filtres</a:t>
          </a:r>
          <a:endParaRPr lang="en-US"/>
        </a:p>
      </dgm:t>
    </dgm:pt>
    <dgm:pt modelId="{30A64DC4-BEB2-42C1-B47B-E47C7A19C459}" type="parTrans" cxnId="{6FACA489-FC49-4C6D-B73E-AD2EC89F48BE}">
      <dgm:prSet/>
      <dgm:spPr/>
      <dgm:t>
        <a:bodyPr/>
        <a:lstStyle/>
        <a:p>
          <a:endParaRPr lang="en-US"/>
        </a:p>
      </dgm:t>
    </dgm:pt>
    <dgm:pt modelId="{625BE622-022D-4170-B3B7-7A2A3E4E737C}" type="sibTrans" cxnId="{6FACA489-FC49-4C6D-B73E-AD2EC89F48BE}">
      <dgm:prSet/>
      <dgm:spPr/>
      <dgm:t>
        <a:bodyPr/>
        <a:lstStyle/>
        <a:p>
          <a:endParaRPr lang="en-US"/>
        </a:p>
      </dgm:t>
    </dgm:pt>
    <dgm:pt modelId="{B615C74F-2EF2-48E5-8CA9-C7742DC033F1}" type="pres">
      <dgm:prSet presAssocID="{010AC9E8-2553-4DE5-9082-CBF5C875DE7A}" presName="root" presStyleCnt="0">
        <dgm:presLayoutVars>
          <dgm:dir/>
          <dgm:resizeHandles val="exact"/>
        </dgm:presLayoutVars>
      </dgm:prSet>
      <dgm:spPr/>
    </dgm:pt>
    <dgm:pt modelId="{39892DB3-A9BB-484D-A121-701AE9B89385}" type="pres">
      <dgm:prSet presAssocID="{B966C985-0BF9-4715-9669-088FB63822EC}" presName="compNode" presStyleCnt="0"/>
      <dgm:spPr/>
    </dgm:pt>
    <dgm:pt modelId="{2F736926-28C2-4334-AF1D-15D68BB94EAF}" type="pres">
      <dgm:prSet presAssocID="{B966C985-0BF9-4715-9669-088FB63822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501B5A7-64C0-4072-96BC-DD78B400D353}" type="pres">
      <dgm:prSet presAssocID="{B966C985-0BF9-4715-9669-088FB63822EC}" presName="spaceRect" presStyleCnt="0"/>
      <dgm:spPr/>
    </dgm:pt>
    <dgm:pt modelId="{45D10DF6-90AE-4758-B5F1-95E0C509CAD2}" type="pres">
      <dgm:prSet presAssocID="{B966C985-0BF9-4715-9669-088FB63822EC}" presName="textRect" presStyleLbl="revTx" presStyleIdx="0" presStyleCnt="2">
        <dgm:presLayoutVars>
          <dgm:chMax val="1"/>
          <dgm:chPref val="1"/>
        </dgm:presLayoutVars>
      </dgm:prSet>
      <dgm:spPr/>
    </dgm:pt>
    <dgm:pt modelId="{C3DE0A16-B652-4C28-A27E-3C93D82C81EF}" type="pres">
      <dgm:prSet presAssocID="{C9C3E42F-AB06-4E76-B929-58DE0CBBE452}" presName="sibTrans" presStyleCnt="0"/>
      <dgm:spPr/>
    </dgm:pt>
    <dgm:pt modelId="{FB449BDF-97EF-46AE-B6FE-9BD7B85312C7}" type="pres">
      <dgm:prSet presAssocID="{6485D251-5414-4F02-946F-24F557F03C44}" presName="compNode" presStyleCnt="0"/>
      <dgm:spPr/>
    </dgm:pt>
    <dgm:pt modelId="{2188FAF2-50A2-4D97-AB76-E950DDED1460}" type="pres">
      <dgm:prSet presAssocID="{6485D251-5414-4F02-946F-24F557F03C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D3504D3-93A2-4A26-8F51-915FBE2B912C}" type="pres">
      <dgm:prSet presAssocID="{6485D251-5414-4F02-946F-24F557F03C44}" presName="spaceRect" presStyleCnt="0"/>
      <dgm:spPr/>
    </dgm:pt>
    <dgm:pt modelId="{46BA488C-636D-4734-905C-FAF468FCFC72}" type="pres">
      <dgm:prSet presAssocID="{6485D251-5414-4F02-946F-24F557F03C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15F15-1E11-4B22-91A9-976F00F0E8D3}" type="presOf" srcId="{B966C985-0BF9-4715-9669-088FB63822EC}" destId="{45D10DF6-90AE-4758-B5F1-95E0C509CAD2}" srcOrd="0" destOrd="0" presId="urn:microsoft.com/office/officeart/2018/2/layout/IconLabelList"/>
    <dgm:cxn modelId="{0B18CD16-D33D-4FCD-B60C-92073F1C0691}" type="presOf" srcId="{6485D251-5414-4F02-946F-24F557F03C44}" destId="{46BA488C-636D-4734-905C-FAF468FCFC72}" srcOrd="0" destOrd="0" presId="urn:microsoft.com/office/officeart/2018/2/layout/IconLabelList"/>
    <dgm:cxn modelId="{25528B4B-1ADF-4571-B736-DA6A0ACC0670}" type="presOf" srcId="{010AC9E8-2553-4DE5-9082-CBF5C875DE7A}" destId="{B615C74F-2EF2-48E5-8CA9-C7742DC033F1}" srcOrd="0" destOrd="0" presId="urn:microsoft.com/office/officeart/2018/2/layout/IconLabelList"/>
    <dgm:cxn modelId="{6FACA489-FC49-4C6D-B73E-AD2EC89F48BE}" srcId="{010AC9E8-2553-4DE5-9082-CBF5C875DE7A}" destId="{6485D251-5414-4F02-946F-24F557F03C44}" srcOrd="1" destOrd="0" parTransId="{30A64DC4-BEB2-42C1-B47B-E47C7A19C459}" sibTransId="{625BE622-022D-4170-B3B7-7A2A3E4E737C}"/>
    <dgm:cxn modelId="{60E639C0-6B4A-48A8-89CE-700E2EA29C26}" srcId="{010AC9E8-2553-4DE5-9082-CBF5C875DE7A}" destId="{B966C985-0BF9-4715-9669-088FB63822EC}" srcOrd="0" destOrd="0" parTransId="{187F852B-2B58-415F-8441-BE621C14E8E9}" sibTransId="{C9C3E42F-AB06-4E76-B929-58DE0CBBE452}"/>
    <dgm:cxn modelId="{462AF969-A9DD-46E1-BC7C-2A7C3B585DDD}" type="presParOf" srcId="{B615C74F-2EF2-48E5-8CA9-C7742DC033F1}" destId="{39892DB3-A9BB-484D-A121-701AE9B89385}" srcOrd="0" destOrd="0" presId="urn:microsoft.com/office/officeart/2018/2/layout/IconLabelList"/>
    <dgm:cxn modelId="{AF516F2F-8474-4F79-8044-7B5DAE9ED6A8}" type="presParOf" srcId="{39892DB3-A9BB-484D-A121-701AE9B89385}" destId="{2F736926-28C2-4334-AF1D-15D68BB94EAF}" srcOrd="0" destOrd="0" presId="urn:microsoft.com/office/officeart/2018/2/layout/IconLabelList"/>
    <dgm:cxn modelId="{65E12F04-FA69-4697-BA4E-6771D7CF1A73}" type="presParOf" srcId="{39892DB3-A9BB-484D-A121-701AE9B89385}" destId="{5501B5A7-64C0-4072-96BC-DD78B400D353}" srcOrd="1" destOrd="0" presId="urn:microsoft.com/office/officeart/2018/2/layout/IconLabelList"/>
    <dgm:cxn modelId="{49C5B8D2-1B1D-40A8-A9BF-E4884F1CB880}" type="presParOf" srcId="{39892DB3-A9BB-484D-A121-701AE9B89385}" destId="{45D10DF6-90AE-4758-B5F1-95E0C509CAD2}" srcOrd="2" destOrd="0" presId="urn:microsoft.com/office/officeart/2018/2/layout/IconLabelList"/>
    <dgm:cxn modelId="{82EE14CC-0740-4F02-9E5B-F4CD4499E1A8}" type="presParOf" srcId="{B615C74F-2EF2-48E5-8CA9-C7742DC033F1}" destId="{C3DE0A16-B652-4C28-A27E-3C93D82C81EF}" srcOrd="1" destOrd="0" presId="urn:microsoft.com/office/officeart/2018/2/layout/IconLabelList"/>
    <dgm:cxn modelId="{F4650A89-D711-4854-9089-63CBC04E01BC}" type="presParOf" srcId="{B615C74F-2EF2-48E5-8CA9-C7742DC033F1}" destId="{FB449BDF-97EF-46AE-B6FE-9BD7B85312C7}" srcOrd="2" destOrd="0" presId="urn:microsoft.com/office/officeart/2018/2/layout/IconLabelList"/>
    <dgm:cxn modelId="{0E942FEC-ED6A-4586-A99D-852FB3A13C29}" type="presParOf" srcId="{FB449BDF-97EF-46AE-B6FE-9BD7B85312C7}" destId="{2188FAF2-50A2-4D97-AB76-E950DDED1460}" srcOrd="0" destOrd="0" presId="urn:microsoft.com/office/officeart/2018/2/layout/IconLabelList"/>
    <dgm:cxn modelId="{A6E9421D-CED7-4AC4-895B-39A35EB97ACA}" type="presParOf" srcId="{FB449BDF-97EF-46AE-B6FE-9BD7B85312C7}" destId="{2D3504D3-93A2-4A26-8F51-915FBE2B912C}" srcOrd="1" destOrd="0" presId="urn:microsoft.com/office/officeart/2018/2/layout/IconLabelList"/>
    <dgm:cxn modelId="{1B63B02C-C0CF-439F-9FD2-2CA08B37F6A1}" type="presParOf" srcId="{FB449BDF-97EF-46AE-B6FE-9BD7B85312C7}" destId="{46BA488C-636D-4734-905C-FAF468FCFC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A8FF6-DE62-435E-BEEA-0EDD540F3395}">
      <dsp:nvSpPr>
        <dsp:cNvPr id="0" name=""/>
        <dsp:cNvSpPr/>
      </dsp:nvSpPr>
      <dsp:spPr>
        <a:xfrm>
          <a:off x="1999931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2467931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1297931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Casque de VR HTC Vive</a:t>
          </a:r>
          <a:endParaRPr lang="en-US" sz="2300" kern="1200" dirty="0"/>
        </a:p>
      </dsp:txBody>
      <dsp:txXfrm>
        <a:off x="1297931" y="2937375"/>
        <a:ext cx="3600000" cy="720000"/>
      </dsp:txXfrm>
    </dsp:sp>
    <dsp:sp modelId="{86B266BA-9C7C-467B-BD56-482619A38257}">
      <dsp:nvSpPr>
        <dsp:cNvPr id="0" name=""/>
        <dsp:cNvSpPr/>
      </dsp:nvSpPr>
      <dsp:spPr>
        <a:xfrm>
          <a:off x="6229932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6697932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5527932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Clavier-souris</a:t>
          </a:r>
          <a:endParaRPr lang="en-US" sz="2300" kern="1200" dirty="0"/>
        </a:p>
      </dsp:txBody>
      <dsp:txXfrm>
        <a:off x="5527932" y="293737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8D5D3-DD85-4A24-9422-93BBEFDFCFAA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Scripts générant les données</a:t>
          </a:r>
          <a:endParaRPr lang="en-US" sz="2200" kern="1200"/>
        </a:p>
      </dsp:txBody>
      <dsp:txXfrm>
        <a:off x="1190374" y="2033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Données stockées sous format txt</a:t>
          </a:r>
          <a:endParaRPr lang="en-US" sz="2200" kern="1200"/>
        </a:p>
      </dsp:txBody>
      <dsp:txXfrm>
        <a:off x="1190374" y="1290317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Chargement des données par Unity</a:t>
          </a:r>
          <a:endParaRPr lang="en-US" sz="2200" kern="1200"/>
        </a:p>
      </dsp:txBody>
      <dsp:txXfrm>
        <a:off x="1190374" y="2578601"/>
        <a:ext cx="5075636" cy="1030627"/>
      </dsp:txXfrm>
    </dsp:sp>
    <dsp:sp modelId="{E6FD9A13-0AF0-4029-8D0F-EFF11C8B0CFD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Aucun calcul à l’exécution </a:t>
          </a:r>
          <a:endParaRPr lang="en-US" sz="2200" kern="1200"/>
        </a:p>
      </dsp:txBody>
      <dsp:txXfrm>
        <a:off x="1190374" y="3866886"/>
        <a:ext cx="5075636" cy="1030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différents secteurs</a:t>
          </a:r>
          <a:endParaRPr lang="en-US" sz="2400" kern="1200"/>
        </a:p>
      </dsp:txBody>
      <dsp:txXfrm>
        <a:off x="478837" y="2704449"/>
        <a:ext cx="4320000" cy="720000"/>
      </dsp:txXfrm>
    </dsp:sp>
    <dsp:sp modelId="{2AD69683-81A5-4091-B625-15047A09DC67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cercles de corrélation</a:t>
          </a:r>
          <a:endParaRPr lang="en-US" sz="2400" kern="1200"/>
        </a:p>
      </dsp:txBody>
      <dsp:txXfrm>
        <a:off x="5554837" y="2704449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7EF4E-2E02-41FA-BCAE-65E0DBB64232}">
      <dsp:nvSpPr>
        <dsp:cNvPr id="0" name=""/>
        <dsp:cNvSpPr/>
      </dsp:nvSpPr>
      <dsp:spPr>
        <a:xfrm>
          <a:off x="184883" y="1196501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462450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1789861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1789861" y="1196501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1196501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1196501"/>
        <a:ext cx="3115545" cy="13217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36926-28C2-4334-AF1D-15D68BB94EAF}">
      <dsp:nvSpPr>
        <dsp:cNvPr id="0" name=""/>
        <dsp:cNvSpPr/>
      </dsp:nvSpPr>
      <dsp:spPr>
        <a:xfrm>
          <a:off x="838708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10DF6-90AE-4758-B5F1-95E0C509CAD2}">
      <dsp:nvSpPr>
        <dsp:cNvPr id="0" name=""/>
        <dsp:cNvSpPr/>
      </dsp:nvSpPr>
      <dsp:spPr>
        <a:xfrm>
          <a:off x="62177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Changement de fenêtres</a:t>
          </a:r>
          <a:endParaRPr lang="en-US" sz="2600" kern="1200"/>
        </a:p>
      </dsp:txBody>
      <dsp:txXfrm>
        <a:off x="62177" y="2900811"/>
        <a:ext cx="2823750" cy="720000"/>
      </dsp:txXfrm>
    </dsp:sp>
    <dsp:sp modelId="{2188FAF2-50A2-4D97-AB76-E950DDED1460}">
      <dsp:nvSpPr>
        <dsp:cNvPr id="0" name=""/>
        <dsp:cNvSpPr/>
      </dsp:nvSpPr>
      <dsp:spPr>
        <a:xfrm>
          <a:off x="4156614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488C-636D-4734-905C-FAF468FCFC72}">
      <dsp:nvSpPr>
        <dsp:cNvPr id="0" name=""/>
        <dsp:cNvSpPr/>
      </dsp:nvSpPr>
      <dsp:spPr>
        <a:xfrm>
          <a:off x="3380083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Sélection de filtres</a:t>
          </a:r>
          <a:endParaRPr lang="en-US" sz="2600" kern="1200"/>
        </a:p>
      </dsp:txBody>
      <dsp:txXfrm>
        <a:off x="3380083" y="2900811"/>
        <a:ext cx="282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fr-FR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/>
              <a:t>Bilan ACP des entreprises française en 2013</a:t>
            </a:r>
          </a:p>
          <a:p>
            <a:pPr>
              <a:lnSpc>
                <a:spcPct val="100000"/>
              </a:lnSpc>
            </a:pPr>
            <a:r>
              <a:rPr lang="fr-FR"/>
              <a:t>Sullivan </a:t>
            </a:r>
            <a:r>
              <a:rPr lang="fr-FR" err="1"/>
              <a:t>Honnet</a:t>
            </a:r>
            <a:r>
              <a:rPr lang="fr-FR"/>
              <a:t>-Jules Vittone</a:t>
            </a:r>
          </a:p>
          <a:p>
            <a:pPr>
              <a:lnSpc>
                <a:spcPct val="100000"/>
              </a:lnSpc>
            </a:pPr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32EB0E-2C92-4432-883D-922EAEA2E7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6405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004A8-0CCA-4840-A2D2-C1338336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interactions abandonnées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01D92A9-0BD6-4FE6-8EF3-B8E1655AB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41181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045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987623"/>
              </p:ext>
            </p:extLst>
          </p:nvPr>
        </p:nvGraphicFramePr>
        <p:xfrm>
          <a:off x="842212" y="2076450"/>
          <a:ext cx="104258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scripts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893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406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0716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4D300-3E89-4ED8-BA92-FE50B64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l’environnement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E3B1D-2DB6-46BA-9BA1-D34312CF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78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4702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Grand écran</PresentationFormat>
  <Paragraphs>32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Bodoni MT</vt:lpstr>
      <vt:lpstr>Goudy Old Style</vt:lpstr>
      <vt:lpstr>Wingdings 2</vt:lpstr>
      <vt:lpstr>SlateVTI</vt:lpstr>
      <vt:lpstr>Projet de RVI</vt:lpstr>
      <vt:lpstr>Equipe</vt:lpstr>
      <vt:lpstr>Le sujet</vt:lpstr>
      <vt:lpstr>Le matériel</vt:lpstr>
      <vt:lpstr>Les technologies</vt:lpstr>
      <vt:lpstr>Les scripts python</vt:lpstr>
      <vt:lpstr>Présentation des données</vt:lpstr>
      <vt:lpstr>Création de l’environnement </vt:lpstr>
      <vt:lpstr>Les interactions</vt:lpstr>
      <vt:lpstr>Les interactions abandonnées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Jules Vittone</cp:lastModifiedBy>
  <cp:revision>1</cp:revision>
  <dcterms:created xsi:type="dcterms:W3CDTF">2020-02-27T19:23:12Z</dcterms:created>
  <dcterms:modified xsi:type="dcterms:W3CDTF">2020-02-27T19:23:20Z</dcterms:modified>
</cp:coreProperties>
</file>